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5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4701D-BC89-4AA5-8056-284CDF01FE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5CBA5F2-B30A-4CF5-81DF-AEF89C0C6672}">
      <dgm:prSet phldrT="[Text]"/>
      <dgm:spPr/>
      <dgm:t>
        <a:bodyPr/>
        <a:lstStyle/>
        <a:p>
          <a:r>
            <a:rPr lang="lv-LV" dirty="0" smtClean="0"/>
            <a:t>bioloģija</a:t>
          </a:r>
          <a:endParaRPr lang="en-US" dirty="0"/>
        </a:p>
      </dgm:t>
    </dgm:pt>
    <dgm:pt modelId="{E2C51296-6309-4CCE-BAC3-B6B103AAEAD3}" type="parTrans" cxnId="{E0F5DF81-6D4C-4D39-B7EB-C48286D415DC}">
      <dgm:prSet/>
      <dgm:spPr/>
      <dgm:t>
        <a:bodyPr/>
        <a:lstStyle/>
        <a:p>
          <a:endParaRPr lang="en-US"/>
        </a:p>
      </dgm:t>
    </dgm:pt>
    <dgm:pt modelId="{0ED7B2B0-ABFB-4C16-900C-26F6E5969E75}" type="sibTrans" cxnId="{E0F5DF81-6D4C-4D39-B7EB-C48286D415DC}">
      <dgm:prSet/>
      <dgm:spPr/>
      <dgm:t>
        <a:bodyPr/>
        <a:lstStyle/>
        <a:p>
          <a:endParaRPr lang="en-US"/>
        </a:p>
      </dgm:t>
    </dgm:pt>
    <dgm:pt modelId="{9AF0907E-FB5D-4182-AE39-093D5424C7DA}">
      <dgm:prSet phldrT="[Text]"/>
      <dgm:spPr/>
      <dgm:t>
        <a:bodyPr/>
        <a:lstStyle/>
        <a:p>
          <a:r>
            <a:rPr lang="lv-LV" dirty="0" smtClean="0"/>
            <a:t>ķīmija</a:t>
          </a:r>
          <a:endParaRPr lang="en-US" dirty="0"/>
        </a:p>
      </dgm:t>
    </dgm:pt>
    <dgm:pt modelId="{21EBE91B-49BE-434B-86E7-FD4EB74764B9}" type="parTrans" cxnId="{8F3140F8-7BF2-4222-9A34-2013D8DD72BD}">
      <dgm:prSet/>
      <dgm:spPr/>
      <dgm:t>
        <a:bodyPr/>
        <a:lstStyle/>
        <a:p>
          <a:endParaRPr lang="en-US"/>
        </a:p>
      </dgm:t>
    </dgm:pt>
    <dgm:pt modelId="{9F55B0B2-F625-46AB-9372-1A988C624B89}" type="sibTrans" cxnId="{8F3140F8-7BF2-4222-9A34-2013D8DD72BD}">
      <dgm:prSet/>
      <dgm:spPr/>
      <dgm:t>
        <a:bodyPr/>
        <a:lstStyle/>
        <a:p>
          <a:endParaRPr lang="en-US"/>
        </a:p>
      </dgm:t>
    </dgm:pt>
    <dgm:pt modelId="{93F9367A-9900-43EC-8742-D08EFA05526B}">
      <dgm:prSet phldrT="[Text]"/>
      <dgm:spPr/>
      <dgm:t>
        <a:bodyPr/>
        <a:lstStyle/>
        <a:p>
          <a:r>
            <a:rPr lang="lv-LV" dirty="0" smtClean="0"/>
            <a:t>fizika</a:t>
          </a:r>
          <a:endParaRPr lang="en-US" dirty="0"/>
        </a:p>
      </dgm:t>
    </dgm:pt>
    <dgm:pt modelId="{E9417378-F5DD-4E65-A57A-3F8659B720A7}" type="parTrans" cxnId="{721C0D6D-5926-4D2C-B006-6BC6D707A44E}">
      <dgm:prSet/>
      <dgm:spPr/>
      <dgm:t>
        <a:bodyPr/>
        <a:lstStyle/>
        <a:p>
          <a:endParaRPr lang="en-US"/>
        </a:p>
      </dgm:t>
    </dgm:pt>
    <dgm:pt modelId="{54666EBB-4F3A-40F2-A296-95EA052451DB}" type="sibTrans" cxnId="{721C0D6D-5926-4D2C-B006-6BC6D707A44E}">
      <dgm:prSet/>
      <dgm:spPr/>
      <dgm:t>
        <a:bodyPr/>
        <a:lstStyle/>
        <a:p>
          <a:endParaRPr lang="en-US"/>
        </a:p>
      </dgm:t>
    </dgm:pt>
    <dgm:pt modelId="{1CE2157C-68E9-4528-9C58-BE9D6DC687E5}">
      <dgm:prSet/>
      <dgm:spPr/>
      <dgm:t>
        <a:bodyPr/>
        <a:lstStyle/>
        <a:p>
          <a:r>
            <a:rPr lang="lv-LV" dirty="0" smtClean="0"/>
            <a:t>dizains un </a:t>
          </a:r>
          <a:r>
            <a:rPr lang="lv-LV" dirty="0" err="1" smtClean="0"/>
            <a:t>tehnoloģijs</a:t>
          </a:r>
          <a:endParaRPr lang="en-US" dirty="0"/>
        </a:p>
      </dgm:t>
    </dgm:pt>
    <dgm:pt modelId="{CE548B57-5CBF-47F1-940A-A7D638BC9016}" type="parTrans" cxnId="{DE8E96ED-6608-4739-ACAA-F349BEE094C1}">
      <dgm:prSet/>
      <dgm:spPr/>
      <dgm:t>
        <a:bodyPr/>
        <a:lstStyle/>
        <a:p>
          <a:endParaRPr lang="en-US"/>
        </a:p>
      </dgm:t>
    </dgm:pt>
    <dgm:pt modelId="{495E4DD5-1B31-4F78-BDA4-60C817FE0B3C}" type="sibTrans" cxnId="{DE8E96ED-6608-4739-ACAA-F349BEE094C1}">
      <dgm:prSet/>
      <dgm:spPr/>
      <dgm:t>
        <a:bodyPr/>
        <a:lstStyle/>
        <a:p>
          <a:endParaRPr lang="en-US"/>
        </a:p>
      </dgm:t>
    </dgm:pt>
    <dgm:pt modelId="{D6B351E6-5164-49BD-BE5B-9F390E159A0B}">
      <dgm:prSet/>
      <dgm:spPr/>
      <dgm:t>
        <a:bodyPr/>
        <a:lstStyle/>
        <a:p>
          <a:r>
            <a:rPr lang="lv-LV" dirty="0" smtClean="0"/>
            <a:t>ģeogrāfija</a:t>
          </a:r>
          <a:endParaRPr lang="en-US" dirty="0"/>
        </a:p>
      </dgm:t>
    </dgm:pt>
    <dgm:pt modelId="{CA21A653-072E-49E0-82CA-BC17D1ACC9EA}" type="parTrans" cxnId="{04374F33-F36F-4A7D-974B-177BAD166872}">
      <dgm:prSet/>
      <dgm:spPr/>
      <dgm:t>
        <a:bodyPr/>
        <a:lstStyle/>
        <a:p>
          <a:endParaRPr lang="en-US"/>
        </a:p>
      </dgm:t>
    </dgm:pt>
    <dgm:pt modelId="{21AE0E57-B46A-403B-8723-2849F8B14AFF}" type="sibTrans" cxnId="{04374F33-F36F-4A7D-974B-177BAD166872}">
      <dgm:prSet/>
      <dgm:spPr/>
      <dgm:t>
        <a:bodyPr/>
        <a:lstStyle/>
        <a:p>
          <a:endParaRPr lang="en-US"/>
        </a:p>
      </dgm:t>
    </dgm:pt>
    <dgm:pt modelId="{91061350-34CE-4929-BF5B-850A87B44C20}">
      <dgm:prSet/>
      <dgm:spPr/>
      <dgm:t>
        <a:bodyPr/>
        <a:lstStyle/>
        <a:p>
          <a:r>
            <a:rPr lang="lv-LV" dirty="0" smtClean="0"/>
            <a:t>sociālās zinības</a:t>
          </a:r>
          <a:endParaRPr lang="en-US" dirty="0"/>
        </a:p>
      </dgm:t>
    </dgm:pt>
    <dgm:pt modelId="{76716BB0-B8BE-49E9-9CB0-64AEA8BAE519}" type="parTrans" cxnId="{012F5D75-B9F2-439E-B79E-A1E65D59C652}">
      <dgm:prSet/>
      <dgm:spPr/>
      <dgm:t>
        <a:bodyPr/>
        <a:lstStyle/>
        <a:p>
          <a:endParaRPr lang="en-US"/>
        </a:p>
      </dgm:t>
    </dgm:pt>
    <dgm:pt modelId="{E5D0DDD1-0F3F-49B5-A694-045EC4814070}" type="sibTrans" cxnId="{012F5D75-B9F2-439E-B79E-A1E65D59C652}">
      <dgm:prSet/>
      <dgm:spPr/>
      <dgm:t>
        <a:bodyPr/>
        <a:lstStyle/>
        <a:p>
          <a:endParaRPr lang="en-US"/>
        </a:p>
      </dgm:t>
    </dgm:pt>
    <dgm:pt modelId="{E9B6607B-A233-4CBA-B1B3-EE42F3A34D77}">
      <dgm:prSet/>
      <dgm:spPr/>
      <dgm:t>
        <a:bodyPr/>
        <a:lstStyle/>
        <a:p>
          <a:r>
            <a:rPr lang="lv-LV" dirty="0" smtClean="0"/>
            <a:t>vēsture</a:t>
          </a:r>
          <a:endParaRPr lang="en-US" dirty="0"/>
        </a:p>
      </dgm:t>
    </dgm:pt>
    <dgm:pt modelId="{41297A3E-F5AE-4E08-911D-3A84F7847412}" type="parTrans" cxnId="{29841433-2956-4621-8A18-A4FAC5A81A4B}">
      <dgm:prSet/>
      <dgm:spPr/>
      <dgm:t>
        <a:bodyPr/>
        <a:lstStyle/>
        <a:p>
          <a:endParaRPr lang="en-US"/>
        </a:p>
      </dgm:t>
    </dgm:pt>
    <dgm:pt modelId="{182AF7E9-95BC-4C91-8392-E46B1B65653C}" type="sibTrans" cxnId="{29841433-2956-4621-8A18-A4FAC5A81A4B}">
      <dgm:prSet/>
      <dgm:spPr/>
      <dgm:t>
        <a:bodyPr/>
        <a:lstStyle/>
        <a:p>
          <a:endParaRPr lang="en-US"/>
        </a:p>
      </dgm:t>
    </dgm:pt>
    <dgm:pt modelId="{5E7CC2D1-AAFB-4FEC-B8B8-F2D5A056F51D}" type="pres">
      <dgm:prSet presAssocID="{A3E4701D-BC89-4AA5-8056-284CDF01FE3E}" presName="CompostProcess" presStyleCnt="0">
        <dgm:presLayoutVars>
          <dgm:dir/>
          <dgm:resizeHandles val="exact"/>
        </dgm:presLayoutVars>
      </dgm:prSet>
      <dgm:spPr/>
    </dgm:pt>
    <dgm:pt modelId="{D2D9216A-7F5B-4B3A-8E6C-DC1D23EBD848}" type="pres">
      <dgm:prSet presAssocID="{A3E4701D-BC89-4AA5-8056-284CDF01FE3E}" presName="arrow" presStyleLbl="bgShp" presStyleIdx="0" presStyleCnt="1" custLinFactNeighborX="0" custLinFactNeighborY="13281"/>
      <dgm:spPr/>
    </dgm:pt>
    <dgm:pt modelId="{2947A031-F503-4933-9784-30865DD21A32}" type="pres">
      <dgm:prSet presAssocID="{A3E4701D-BC89-4AA5-8056-284CDF01FE3E}" presName="linearProcess" presStyleCnt="0"/>
      <dgm:spPr/>
    </dgm:pt>
    <dgm:pt modelId="{FB644B7C-6899-4792-AC66-43C933FCE7F3}" type="pres">
      <dgm:prSet presAssocID="{35CBA5F2-B30A-4CF5-81DF-AEF89C0C6672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B42AF-58EC-4CF8-8438-94FFE4F2B6CE}" type="pres">
      <dgm:prSet presAssocID="{0ED7B2B0-ABFB-4C16-900C-26F6E5969E75}" presName="sibTrans" presStyleCnt="0"/>
      <dgm:spPr/>
    </dgm:pt>
    <dgm:pt modelId="{8B50D185-24EC-43D9-9F90-A00FA24851C1}" type="pres">
      <dgm:prSet presAssocID="{9AF0907E-FB5D-4182-AE39-093D5424C7DA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B2568-AAD6-4D60-B458-6CD06C81D26C}" type="pres">
      <dgm:prSet presAssocID="{9F55B0B2-F625-46AB-9372-1A988C624B89}" presName="sibTrans" presStyleCnt="0"/>
      <dgm:spPr/>
    </dgm:pt>
    <dgm:pt modelId="{8EC5EC26-9E4A-4222-BA58-709DA6F4D41F}" type="pres">
      <dgm:prSet presAssocID="{93F9367A-9900-43EC-8742-D08EFA05526B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6A654-A46B-4C92-8AC7-4B8ED71B589A}" type="pres">
      <dgm:prSet presAssocID="{54666EBB-4F3A-40F2-A296-95EA052451DB}" presName="sibTrans" presStyleCnt="0"/>
      <dgm:spPr/>
    </dgm:pt>
    <dgm:pt modelId="{B862E8AC-3C67-4EC7-847B-2CD2DD1AA934}" type="pres">
      <dgm:prSet presAssocID="{1CE2157C-68E9-4528-9C58-BE9D6DC687E5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B601A-F8B6-49D0-911C-6D39FE3F4F2F}" type="pres">
      <dgm:prSet presAssocID="{495E4DD5-1B31-4F78-BDA4-60C817FE0B3C}" presName="sibTrans" presStyleCnt="0"/>
      <dgm:spPr/>
    </dgm:pt>
    <dgm:pt modelId="{5EDE0C2A-87C8-4D16-87FF-1169B877C2A9}" type="pres">
      <dgm:prSet presAssocID="{D6B351E6-5164-49BD-BE5B-9F390E159A0B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E6975-CD01-4F23-AB0C-A813499C6930}" type="pres">
      <dgm:prSet presAssocID="{21AE0E57-B46A-403B-8723-2849F8B14AFF}" presName="sibTrans" presStyleCnt="0"/>
      <dgm:spPr/>
    </dgm:pt>
    <dgm:pt modelId="{1F8DF964-BFA2-44FE-A4CB-D393EA0FCC85}" type="pres">
      <dgm:prSet presAssocID="{91061350-34CE-4929-BF5B-850A87B44C20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2321E-4A18-4092-BF9F-CEAFB6BC9BF4}" type="pres">
      <dgm:prSet presAssocID="{E5D0DDD1-0F3F-49B5-A694-045EC4814070}" presName="sibTrans" presStyleCnt="0"/>
      <dgm:spPr/>
    </dgm:pt>
    <dgm:pt modelId="{16433E29-2A78-46FE-987B-C824DEE0F361}" type="pres">
      <dgm:prSet presAssocID="{E9B6607B-A233-4CBA-B1B3-EE42F3A34D77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7A607-70EC-478A-AAEE-648FDD7D7B67}" type="presOf" srcId="{E9B6607B-A233-4CBA-B1B3-EE42F3A34D77}" destId="{16433E29-2A78-46FE-987B-C824DEE0F361}" srcOrd="0" destOrd="0" presId="urn:microsoft.com/office/officeart/2005/8/layout/hProcess9"/>
    <dgm:cxn modelId="{6F7AD8F4-584F-46F3-B7C5-1CACA935BA81}" type="presOf" srcId="{1CE2157C-68E9-4528-9C58-BE9D6DC687E5}" destId="{B862E8AC-3C67-4EC7-847B-2CD2DD1AA934}" srcOrd="0" destOrd="0" presId="urn:microsoft.com/office/officeart/2005/8/layout/hProcess9"/>
    <dgm:cxn modelId="{721C0D6D-5926-4D2C-B006-6BC6D707A44E}" srcId="{A3E4701D-BC89-4AA5-8056-284CDF01FE3E}" destId="{93F9367A-9900-43EC-8742-D08EFA05526B}" srcOrd="2" destOrd="0" parTransId="{E9417378-F5DD-4E65-A57A-3F8659B720A7}" sibTransId="{54666EBB-4F3A-40F2-A296-95EA052451DB}"/>
    <dgm:cxn modelId="{FFCC4685-FA33-4AD4-8FFE-DD44574DFB84}" type="presOf" srcId="{93F9367A-9900-43EC-8742-D08EFA05526B}" destId="{8EC5EC26-9E4A-4222-BA58-709DA6F4D41F}" srcOrd="0" destOrd="0" presId="urn:microsoft.com/office/officeart/2005/8/layout/hProcess9"/>
    <dgm:cxn modelId="{D917F250-BFF0-45D8-B2EE-86127E5B4EF1}" type="presOf" srcId="{91061350-34CE-4929-BF5B-850A87B44C20}" destId="{1F8DF964-BFA2-44FE-A4CB-D393EA0FCC85}" srcOrd="0" destOrd="0" presId="urn:microsoft.com/office/officeart/2005/8/layout/hProcess9"/>
    <dgm:cxn modelId="{D0515064-7DE8-48C1-AB49-BD123D84D28D}" type="presOf" srcId="{D6B351E6-5164-49BD-BE5B-9F390E159A0B}" destId="{5EDE0C2A-87C8-4D16-87FF-1169B877C2A9}" srcOrd="0" destOrd="0" presId="urn:microsoft.com/office/officeart/2005/8/layout/hProcess9"/>
    <dgm:cxn modelId="{DE8E96ED-6608-4739-ACAA-F349BEE094C1}" srcId="{A3E4701D-BC89-4AA5-8056-284CDF01FE3E}" destId="{1CE2157C-68E9-4528-9C58-BE9D6DC687E5}" srcOrd="3" destOrd="0" parTransId="{CE548B57-5CBF-47F1-940A-A7D638BC9016}" sibTransId="{495E4DD5-1B31-4F78-BDA4-60C817FE0B3C}"/>
    <dgm:cxn modelId="{5ADD70FC-3B06-4277-83F2-F86965DAEC11}" type="presOf" srcId="{9AF0907E-FB5D-4182-AE39-093D5424C7DA}" destId="{8B50D185-24EC-43D9-9F90-A00FA24851C1}" srcOrd="0" destOrd="0" presId="urn:microsoft.com/office/officeart/2005/8/layout/hProcess9"/>
    <dgm:cxn modelId="{8302C2F6-9A35-479E-B3C3-E2DCC89D8A01}" type="presOf" srcId="{35CBA5F2-B30A-4CF5-81DF-AEF89C0C6672}" destId="{FB644B7C-6899-4792-AC66-43C933FCE7F3}" srcOrd="0" destOrd="0" presId="urn:microsoft.com/office/officeart/2005/8/layout/hProcess9"/>
    <dgm:cxn modelId="{334AE5CF-E3C0-4505-AC74-BB66B211DEAD}" type="presOf" srcId="{A3E4701D-BC89-4AA5-8056-284CDF01FE3E}" destId="{5E7CC2D1-AAFB-4FEC-B8B8-F2D5A056F51D}" srcOrd="0" destOrd="0" presId="urn:microsoft.com/office/officeart/2005/8/layout/hProcess9"/>
    <dgm:cxn modelId="{012F5D75-B9F2-439E-B79E-A1E65D59C652}" srcId="{A3E4701D-BC89-4AA5-8056-284CDF01FE3E}" destId="{91061350-34CE-4929-BF5B-850A87B44C20}" srcOrd="5" destOrd="0" parTransId="{76716BB0-B8BE-49E9-9CB0-64AEA8BAE519}" sibTransId="{E5D0DDD1-0F3F-49B5-A694-045EC4814070}"/>
    <dgm:cxn modelId="{8F3140F8-7BF2-4222-9A34-2013D8DD72BD}" srcId="{A3E4701D-BC89-4AA5-8056-284CDF01FE3E}" destId="{9AF0907E-FB5D-4182-AE39-093D5424C7DA}" srcOrd="1" destOrd="0" parTransId="{21EBE91B-49BE-434B-86E7-FD4EB74764B9}" sibTransId="{9F55B0B2-F625-46AB-9372-1A988C624B89}"/>
    <dgm:cxn modelId="{E0F5DF81-6D4C-4D39-B7EB-C48286D415DC}" srcId="{A3E4701D-BC89-4AA5-8056-284CDF01FE3E}" destId="{35CBA5F2-B30A-4CF5-81DF-AEF89C0C6672}" srcOrd="0" destOrd="0" parTransId="{E2C51296-6309-4CCE-BAC3-B6B103AAEAD3}" sibTransId="{0ED7B2B0-ABFB-4C16-900C-26F6E5969E75}"/>
    <dgm:cxn modelId="{04374F33-F36F-4A7D-974B-177BAD166872}" srcId="{A3E4701D-BC89-4AA5-8056-284CDF01FE3E}" destId="{D6B351E6-5164-49BD-BE5B-9F390E159A0B}" srcOrd="4" destOrd="0" parTransId="{CA21A653-072E-49E0-82CA-BC17D1ACC9EA}" sibTransId="{21AE0E57-B46A-403B-8723-2849F8B14AFF}"/>
    <dgm:cxn modelId="{29841433-2956-4621-8A18-A4FAC5A81A4B}" srcId="{A3E4701D-BC89-4AA5-8056-284CDF01FE3E}" destId="{E9B6607B-A233-4CBA-B1B3-EE42F3A34D77}" srcOrd="6" destOrd="0" parTransId="{41297A3E-F5AE-4E08-911D-3A84F7847412}" sibTransId="{182AF7E9-95BC-4C91-8392-E46B1B65653C}"/>
    <dgm:cxn modelId="{CC0AB3CB-1B21-48DC-A8C9-6668DB5F749A}" type="presParOf" srcId="{5E7CC2D1-AAFB-4FEC-B8B8-F2D5A056F51D}" destId="{D2D9216A-7F5B-4B3A-8E6C-DC1D23EBD848}" srcOrd="0" destOrd="0" presId="urn:microsoft.com/office/officeart/2005/8/layout/hProcess9"/>
    <dgm:cxn modelId="{A19DEBA0-32F8-4371-A58C-E26ADF14243C}" type="presParOf" srcId="{5E7CC2D1-AAFB-4FEC-B8B8-F2D5A056F51D}" destId="{2947A031-F503-4933-9784-30865DD21A32}" srcOrd="1" destOrd="0" presId="urn:microsoft.com/office/officeart/2005/8/layout/hProcess9"/>
    <dgm:cxn modelId="{49085C31-C0FA-4A68-9EC0-87B793565B9B}" type="presParOf" srcId="{2947A031-F503-4933-9784-30865DD21A32}" destId="{FB644B7C-6899-4792-AC66-43C933FCE7F3}" srcOrd="0" destOrd="0" presId="urn:microsoft.com/office/officeart/2005/8/layout/hProcess9"/>
    <dgm:cxn modelId="{B6179F62-9A95-40EB-854F-57B566D3850B}" type="presParOf" srcId="{2947A031-F503-4933-9784-30865DD21A32}" destId="{E4FB42AF-58EC-4CF8-8438-94FFE4F2B6CE}" srcOrd="1" destOrd="0" presId="urn:microsoft.com/office/officeart/2005/8/layout/hProcess9"/>
    <dgm:cxn modelId="{76D066C9-9CEA-41B8-A8E3-8319A671E4E1}" type="presParOf" srcId="{2947A031-F503-4933-9784-30865DD21A32}" destId="{8B50D185-24EC-43D9-9F90-A00FA24851C1}" srcOrd="2" destOrd="0" presId="urn:microsoft.com/office/officeart/2005/8/layout/hProcess9"/>
    <dgm:cxn modelId="{629B3D41-CB38-4322-BC7A-5C10B4F213D9}" type="presParOf" srcId="{2947A031-F503-4933-9784-30865DD21A32}" destId="{88DB2568-AAD6-4D60-B458-6CD06C81D26C}" srcOrd="3" destOrd="0" presId="urn:microsoft.com/office/officeart/2005/8/layout/hProcess9"/>
    <dgm:cxn modelId="{81A42BBE-28C3-4CE7-B8D5-A22868702653}" type="presParOf" srcId="{2947A031-F503-4933-9784-30865DD21A32}" destId="{8EC5EC26-9E4A-4222-BA58-709DA6F4D41F}" srcOrd="4" destOrd="0" presId="urn:microsoft.com/office/officeart/2005/8/layout/hProcess9"/>
    <dgm:cxn modelId="{123FA52B-751D-4AA9-A825-F84505C0DCC0}" type="presParOf" srcId="{2947A031-F503-4933-9784-30865DD21A32}" destId="{D9F6A654-A46B-4C92-8AC7-4B8ED71B589A}" srcOrd="5" destOrd="0" presId="urn:microsoft.com/office/officeart/2005/8/layout/hProcess9"/>
    <dgm:cxn modelId="{F9179811-4636-4A59-BC27-63DE18C4668F}" type="presParOf" srcId="{2947A031-F503-4933-9784-30865DD21A32}" destId="{B862E8AC-3C67-4EC7-847B-2CD2DD1AA934}" srcOrd="6" destOrd="0" presId="urn:microsoft.com/office/officeart/2005/8/layout/hProcess9"/>
    <dgm:cxn modelId="{25D1DE4B-3112-4C1C-A317-0E2F8B2ADA37}" type="presParOf" srcId="{2947A031-F503-4933-9784-30865DD21A32}" destId="{43EB601A-F8B6-49D0-911C-6D39FE3F4F2F}" srcOrd="7" destOrd="0" presId="urn:microsoft.com/office/officeart/2005/8/layout/hProcess9"/>
    <dgm:cxn modelId="{091F6C3A-1F9C-454D-AB91-C2D964D242B2}" type="presParOf" srcId="{2947A031-F503-4933-9784-30865DD21A32}" destId="{5EDE0C2A-87C8-4D16-87FF-1169B877C2A9}" srcOrd="8" destOrd="0" presId="urn:microsoft.com/office/officeart/2005/8/layout/hProcess9"/>
    <dgm:cxn modelId="{93A98098-C9EA-4CEF-A573-0845D4F1CE97}" type="presParOf" srcId="{2947A031-F503-4933-9784-30865DD21A32}" destId="{0CDE6975-CD01-4F23-AB0C-A813499C6930}" srcOrd="9" destOrd="0" presId="urn:microsoft.com/office/officeart/2005/8/layout/hProcess9"/>
    <dgm:cxn modelId="{6B6A88AB-9717-41C9-80CF-2D0C1D07BCCD}" type="presParOf" srcId="{2947A031-F503-4933-9784-30865DD21A32}" destId="{1F8DF964-BFA2-44FE-A4CB-D393EA0FCC85}" srcOrd="10" destOrd="0" presId="urn:microsoft.com/office/officeart/2005/8/layout/hProcess9"/>
    <dgm:cxn modelId="{229F5820-8DA9-46C2-A8C1-8498D37468AF}" type="presParOf" srcId="{2947A031-F503-4933-9784-30865DD21A32}" destId="{6192321E-4A18-4092-BF9F-CEAFB6BC9BF4}" srcOrd="11" destOrd="0" presId="urn:microsoft.com/office/officeart/2005/8/layout/hProcess9"/>
    <dgm:cxn modelId="{365780B3-3310-475B-B9E1-B57143A30A7E}" type="presParOf" srcId="{2947A031-F503-4933-9784-30865DD21A32}" destId="{16433E29-2A78-46FE-987B-C824DEE0F36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9216A-7F5B-4B3A-8E6C-DC1D23EBD848}">
      <dsp:nvSpPr>
        <dsp:cNvPr id="0" name=""/>
        <dsp:cNvSpPr/>
      </dsp:nvSpPr>
      <dsp:spPr>
        <a:xfrm>
          <a:off x="747097" y="0"/>
          <a:ext cx="8467101" cy="44066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4B7C-6899-4792-AC66-43C933FCE7F3}">
      <dsp:nvSpPr>
        <dsp:cNvPr id="0" name=""/>
        <dsp:cNvSpPr/>
      </dsp:nvSpPr>
      <dsp:spPr>
        <a:xfrm>
          <a:off x="2953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bioloģija</a:t>
          </a:r>
          <a:endParaRPr lang="en-US" sz="1600" kern="1200" dirty="0"/>
        </a:p>
      </dsp:txBody>
      <dsp:txXfrm>
        <a:off x="69260" y="1388298"/>
        <a:ext cx="1225693" cy="1630040"/>
      </dsp:txXfrm>
    </dsp:sp>
    <dsp:sp modelId="{8B50D185-24EC-43D9-9F90-A00FA24851C1}">
      <dsp:nvSpPr>
        <dsp:cNvPr id="0" name=""/>
        <dsp:cNvSpPr/>
      </dsp:nvSpPr>
      <dsp:spPr>
        <a:xfrm>
          <a:off x="1435800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ķīmija</a:t>
          </a:r>
          <a:endParaRPr lang="en-US" sz="1600" kern="1200" dirty="0"/>
        </a:p>
      </dsp:txBody>
      <dsp:txXfrm>
        <a:off x="1502107" y="1388298"/>
        <a:ext cx="1225693" cy="1630040"/>
      </dsp:txXfrm>
    </dsp:sp>
    <dsp:sp modelId="{8EC5EC26-9E4A-4222-BA58-709DA6F4D41F}">
      <dsp:nvSpPr>
        <dsp:cNvPr id="0" name=""/>
        <dsp:cNvSpPr/>
      </dsp:nvSpPr>
      <dsp:spPr>
        <a:xfrm>
          <a:off x="2868647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fizika</a:t>
          </a:r>
          <a:endParaRPr lang="en-US" sz="1600" kern="1200" dirty="0"/>
        </a:p>
      </dsp:txBody>
      <dsp:txXfrm>
        <a:off x="2934954" y="1388298"/>
        <a:ext cx="1225693" cy="1630040"/>
      </dsp:txXfrm>
    </dsp:sp>
    <dsp:sp modelId="{B862E8AC-3C67-4EC7-847B-2CD2DD1AA934}">
      <dsp:nvSpPr>
        <dsp:cNvPr id="0" name=""/>
        <dsp:cNvSpPr/>
      </dsp:nvSpPr>
      <dsp:spPr>
        <a:xfrm>
          <a:off x="4301494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dizains un </a:t>
          </a:r>
          <a:r>
            <a:rPr lang="lv-LV" sz="1600" kern="1200" dirty="0" err="1" smtClean="0"/>
            <a:t>tehnoloģijs</a:t>
          </a:r>
          <a:endParaRPr lang="en-US" sz="1600" kern="1200" dirty="0"/>
        </a:p>
      </dsp:txBody>
      <dsp:txXfrm>
        <a:off x="4367801" y="1388298"/>
        <a:ext cx="1225693" cy="1630040"/>
      </dsp:txXfrm>
    </dsp:sp>
    <dsp:sp modelId="{5EDE0C2A-87C8-4D16-87FF-1169B877C2A9}">
      <dsp:nvSpPr>
        <dsp:cNvPr id="0" name=""/>
        <dsp:cNvSpPr/>
      </dsp:nvSpPr>
      <dsp:spPr>
        <a:xfrm>
          <a:off x="5734341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ģeogrāfija</a:t>
          </a:r>
          <a:endParaRPr lang="en-US" sz="1600" kern="1200" dirty="0"/>
        </a:p>
      </dsp:txBody>
      <dsp:txXfrm>
        <a:off x="5800648" y="1388298"/>
        <a:ext cx="1225693" cy="1630040"/>
      </dsp:txXfrm>
    </dsp:sp>
    <dsp:sp modelId="{1F8DF964-BFA2-44FE-A4CB-D393EA0FCC85}">
      <dsp:nvSpPr>
        <dsp:cNvPr id="0" name=""/>
        <dsp:cNvSpPr/>
      </dsp:nvSpPr>
      <dsp:spPr>
        <a:xfrm>
          <a:off x="7167188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sociālās zinības</a:t>
          </a:r>
          <a:endParaRPr lang="en-US" sz="1600" kern="1200" dirty="0"/>
        </a:p>
      </dsp:txBody>
      <dsp:txXfrm>
        <a:off x="7233495" y="1388298"/>
        <a:ext cx="1225693" cy="1630040"/>
      </dsp:txXfrm>
    </dsp:sp>
    <dsp:sp modelId="{16433E29-2A78-46FE-987B-C824DEE0F361}">
      <dsp:nvSpPr>
        <dsp:cNvPr id="0" name=""/>
        <dsp:cNvSpPr/>
      </dsp:nvSpPr>
      <dsp:spPr>
        <a:xfrm>
          <a:off x="8600034" y="1321991"/>
          <a:ext cx="1358307" cy="17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vēsture</a:t>
          </a:r>
          <a:endParaRPr lang="en-US" sz="1600" kern="1200" dirty="0"/>
        </a:p>
      </dsp:txBody>
      <dsp:txXfrm>
        <a:off x="8666341" y="1388298"/>
        <a:ext cx="1225693" cy="163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Par valsts pārbaudes darbiem ( VPD)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18.09.2023.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530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 iepazīšanos ar MK noteikumiem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3777622"/>
          </a:xfrm>
        </p:spPr>
        <p:txBody>
          <a:bodyPr>
            <a:normAutofit/>
          </a:bodyPr>
          <a:lstStyle/>
          <a:p>
            <a:r>
              <a:rPr lang="lv-LV" sz="2800" dirty="0" smtClean="0"/>
              <a:t>Līdz 30.09. </a:t>
            </a:r>
            <a:r>
              <a:rPr lang="lv-LV" sz="2800" dirty="0" err="1" smtClean="0"/>
              <a:t>Moodle</a:t>
            </a:r>
            <a:r>
              <a:rPr lang="lv-LV" sz="2800" dirty="0" smtClean="0"/>
              <a:t> vidē IZLASĪT UN APSTIPRINĀT MK noteikumus Nr. 398., Nr. 314., Nr. 1510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87672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70" t="21275" r="18176" b="12660"/>
          <a:stretch/>
        </p:blipFill>
        <p:spPr>
          <a:xfrm>
            <a:off x="2331909" y="590719"/>
            <a:ext cx="8814101" cy="50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918" y="192186"/>
            <a:ext cx="8915399" cy="2262781"/>
          </a:xfrm>
        </p:spPr>
        <p:txBody>
          <a:bodyPr/>
          <a:lstStyle/>
          <a:p>
            <a:pPr algn="ctr"/>
            <a:r>
              <a:rPr lang="lv-LV" dirty="0" smtClean="0"/>
              <a:t>Starpdisciplinārais VPD 9. klasei (monitoringa darbs)</a:t>
            </a:r>
            <a:endParaRPr lang="lv-LV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6959643"/>
              </p:ext>
            </p:extLst>
          </p:nvPr>
        </p:nvGraphicFramePr>
        <p:xfrm>
          <a:off x="1529396" y="2362875"/>
          <a:ext cx="9961296" cy="440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74973" y="5936033"/>
            <a:ext cx="5276007" cy="83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23. aprīlī 2024. gadā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22"/>
          <a:stretch/>
        </p:blipFill>
        <p:spPr>
          <a:xfrm>
            <a:off x="2077041" y="467905"/>
            <a:ext cx="8359072" cy="44633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33750" y="5133975"/>
            <a:ext cx="5057775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Sertifikāti – 21.06.2024.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37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Atbrīvojums no VPD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62125"/>
            <a:ext cx="9599075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800" dirty="0" smtClean="0"/>
              <a:t>Jāiesniedz no </a:t>
            </a:r>
            <a:r>
              <a:rPr lang="lv-LV" sz="2800" b="1" dirty="0" smtClean="0">
                <a:solidFill>
                  <a:schemeClr val="accent1"/>
                </a:solidFill>
              </a:rPr>
              <a:t>01.11.2023 līdz 1.03.2024. </a:t>
            </a:r>
            <a:r>
              <a:rPr lang="lv-LV" sz="2800" dirty="0" smtClean="0"/>
              <a:t>:</a:t>
            </a:r>
          </a:p>
          <a:p>
            <a:r>
              <a:rPr lang="lv-LV" sz="2800" b="1" dirty="0" smtClean="0"/>
              <a:t>Iesniegums</a:t>
            </a:r>
            <a:r>
              <a:rPr lang="lv-LV" sz="2800" dirty="0" smtClean="0"/>
              <a:t> ar lūgumu atbrīvot no noteiktajiem valsts pārbaudes darbiem</a:t>
            </a:r>
          </a:p>
          <a:p>
            <a:pPr marL="0" indent="0">
              <a:buNone/>
            </a:pPr>
            <a:r>
              <a:rPr lang="lv-LV" sz="2800" dirty="0" smtClean="0"/>
              <a:t> ( iesniedz pilngadīgais izglītojamais vai nepilngadīgā izglītojamā likumiskais pārstāvis);</a:t>
            </a:r>
          </a:p>
          <a:p>
            <a:pPr marL="0" indent="0">
              <a:buNone/>
            </a:pPr>
            <a:endParaRPr lang="lv-LV" sz="2800" dirty="0" smtClean="0"/>
          </a:p>
          <a:p>
            <a:r>
              <a:rPr lang="lv-LV" sz="2800" b="1" dirty="0" smtClean="0">
                <a:solidFill>
                  <a:schemeClr val="accent1"/>
                </a:solidFill>
              </a:rPr>
              <a:t>Psihiatra, neirologa vai </a:t>
            </a:r>
            <a:r>
              <a:rPr lang="lv-LV" sz="2800" b="1" dirty="0" err="1" smtClean="0">
                <a:solidFill>
                  <a:schemeClr val="accent1"/>
                </a:solidFill>
              </a:rPr>
              <a:t>hematoonkologa</a:t>
            </a:r>
            <a:r>
              <a:rPr lang="lv-LV" sz="2800" b="1" dirty="0" smtClean="0">
                <a:solidFill>
                  <a:schemeClr val="accent1"/>
                </a:solidFill>
              </a:rPr>
              <a:t> </a:t>
            </a:r>
            <a:r>
              <a:rPr lang="lv-LV" sz="2800" dirty="0" smtClean="0"/>
              <a:t>vai </a:t>
            </a:r>
            <a:r>
              <a:rPr lang="lv-LV" sz="2800" b="1" dirty="0" smtClean="0">
                <a:solidFill>
                  <a:schemeClr val="accent1"/>
                </a:solidFill>
              </a:rPr>
              <a:t>ārstu konsīlija </a:t>
            </a:r>
            <a:r>
              <a:rPr lang="lv-LV" sz="2800" dirty="0" smtClean="0"/>
              <a:t>izraksts ar iekļautu informāciju par ieteikumu atbrīvot izglītojamo no VPD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33886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3" y="247206"/>
            <a:ext cx="11126753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0" t="29429" r="47795" b="36589"/>
          <a:stretch/>
        </p:blipFill>
        <p:spPr>
          <a:xfrm>
            <a:off x="1594132" y="2292069"/>
            <a:ext cx="3989374" cy="22738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2999" y="509798"/>
            <a:ext cx="6716390" cy="768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VPD vidējās izglītības iegūšanai</a:t>
            </a:r>
            <a:endParaRPr lang="lv-LV" b="1" dirty="0"/>
          </a:p>
        </p:txBody>
      </p:sp>
      <p:sp>
        <p:nvSpPr>
          <p:cNvPr id="8" name="Folded Corner 7"/>
          <p:cNvSpPr/>
          <p:nvPr/>
        </p:nvSpPr>
        <p:spPr>
          <a:xfrm>
            <a:off x="7224164" y="2181226"/>
            <a:ext cx="4225813" cy="347352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 priekšmetos eksāmens augstākajā  līmenī+ 1 optimālajā līmenī</a:t>
            </a:r>
          </a:p>
          <a:p>
            <a:pPr algn="ctr"/>
            <a:endParaRPr lang="lv-LV" dirty="0" smtClean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 smtClean="0"/>
              <a:t>Eksāmeniem piesakās paši VPS sistēmā no 1.11.- 15.12. (būs pamācība MOODLE!)</a:t>
            </a:r>
          </a:p>
          <a:p>
            <a:pPr algn="ctr"/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3879247" y="3200400"/>
            <a:ext cx="143827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25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5074" y="1076241"/>
            <a:ext cx="8597199" cy="3133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/>
              <a:t>Monitoringa darbi vidusskolā </a:t>
            </a:r>
            <a:r>
              <a:rPr lang="lv-LV" sz="2400" b="1" dirty="0" smtClean="0"/>
              <a:t>– aprīlis</a:t>
            </a:r>
          </a:p>
          <a:p>
            <a:pPr algn="ctr"/>
            <a:endParaRPr lang="lv-LV" sz="2400" b="1" dirty="0"/>
          </a:p>
          <a:p>
            <a:pPr algn="ctr">
              <a:lnSpc>
                <a:spcPct val="200000"/>
              </a:lnSpc>
            </a:pPr>
            <a:r>
              <a:rPr lang="pl-PL" sz="2400" b="1" dirty="0"/>
              <a:t>Fizika, ķīmija, bioloģija </a:t>
            </a:r>
            <a:r>
              <a:rPr lang="lv-LV" sz="2400" b="1" dirty="0" smtClean="0"/>
              <a:t>optimālā līmeņa</a:t>
            </a:r>
            <a:r>
              <a:rPr lang="pl-PL" sz="2400" b="1" dirty="0" smtClean="0"/>
              <a:t> saturs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Dabaszinības</a:t>
            </a:r>
            <a:r>
              <a:rPr lang="lv-LV" sz="2400" b="1" dirty="0" smtClean="0"/>
              <a:t>- vispārīgā līmeņa saturs </a:t>
            </a:r>
          </a:p>
          <a:p>
            <a:pPr algn="ctr">
              <a:lnSpc>
                <a:spcPct val="200000"/>
              </a:lnSpc>
            </a:pPr>
            <a:r>
              <a:rPr lang="lv-LV" sz="2400" b="1" dirty="0" smtClean="0"/>
              <a:t>(informācija būs apm. oktobra vidū!)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310683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975" y="157385"/>
            <a:ext cx="8911687" cy="728440"/>
          </a:xfrm>
        </p:spPr>
        <p:txBody>
          <a:bodyPr/>
          <a:lstStyle/>
          <a:p>
            <a:pPr algn="ctr"/>
            <a:r>
              <a:rPr lang="lv-LV" dirty="0" smtClean="0"/>
              <a:t>VPD grafiks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800" y="885825"/>
            <a:ext cx="8966566" cy="4139329"/>
          </a:xfrm>
        </p:spPr>
        <p:txBody>
          <a:bodyPr>
            <a:normAutofit lnSpcReduction="10000"/>
          </a:bodyPr>
          <a:lstStyle/>
          <a:p>
            <a:r>
              <a:rPr lang="lv-LV" dirty="0" smtClean="0">
                <a:solidFill>
                  <a:schemeClr val="accent1"/>
                </a:solidFill>
              </a:rPr>
              <a:t>15</a:t>
            </a:r>
            <a:r>
              <a:rPr lang="lv-LV" dirty="0">
                <a:solidFill>
                  <a:schemeClr val="accent1"/>
                </a:solidFill>
              </a:rPr>
              <a:t>. maijs CE </a:t>
            </a:r>
            <a:r>
              <a:rPr lang="lv-LV" dirty="0" smtClean="0">
                <a:solidFill>
                  <a:schemeClr val="accent1"/>
                </a:solidFill>
              </a:rPr>
              <a:t>latviešu </a:t>
            </a:r>
            <a:r>
              <a:rPr lang="lv-LV" dirty="0">
                <a:solidFill>
                  <a:schemeClr val="accent1"/>
                </a:solidFill>
              </a:rPr>
              <a:t>valoda </a:t>
            </a:r>
            <a:r>
              <a:rPr lang="lv-LV" dirty="0" smtClean="0">
                <a:solidFill>
                  <a:schemeClr val="accent1"/>
                </a:solidFill>
              </a:rPr>
              <a:t>OPTIMĀLAJĀ/AUGSTĀKAJĀ </a:t>
            </a:r>
            <a:r>
              <a:rPr lang="lv-LV" dirty="0">
                <a:solidFill>
                  <a:schemeClr val="accent1"/>
                </a:solidFill>
              </a:rPr>
              <a:t>līmenī rakstu </a:t>
            </a:r>
            <a:r>
              <a:rPr lang="lv-LV" dirty="0" smtClean="0">
                <a:solidFill>
                  <a:schemeClr val="accent1"/>
                </a:solidFill>
              </a:rPr>
              <a:t>daļa</a:t>
            </a:r>
          </a:p>
          <a:p>
            <a:r>
              <a:rPr lang="lv-LV" dirty="0" smtClean="0"/>
              <a:t>20</a:t>
            </a:r>
            <a:r>
              <a:rPr lang="lv-LV" dirty="0"/>
              <a:t>. maijā CE ģeogrāfijā (rakstu daļa) </a:t>
            </a:r>
            <a:r>
              <a:rPr lang="lv-LV" dirty="0" smtClean="0"/>
              <a:t>AUGSTĀKAJĀ </a:t>
            </a:r>
            <a:r>
              <a:rPr lang="lv-LV" dirty="0"/>
              <a:t>līmenī                                                                           </a:t>
            </a:r>
          </a:p>
          <a:p>
            <a:r>
              <a:rPr lang="lv-LV" dirty="0"/>
              <a:t>21. maijs CE ģeogrāfijā (praktiskā daļa) </a:t>
            </a:r>
            <a:r>
              <a:rPr lang="lv-LV" dirty="0" smtClean="0"/>
              <a:t>AUGSTĀKAJĀ līmenī</a:t>
            </a:r>
          </a:p>
          <a:p>
            <a:r>
              <a:rPr lang="fr-FR" dirty="0" smtClean="0"/>
              <a:t>27</a:t>
            </a:r>
            <a:r>
              <a:rPr lang="fr-FR" dirty="0"/>
              <a:t>. </a:t>
            </a:r>
            <a:r>
              <a:rPr lang="fr-FR" dirty="0" err="1"/>
              <a:t>maijā</a:t>
            </a:r>
            <a:r>
              <a:rPr lang="fr-FR" dirty="0"/>
              <a:t> CE </a:t>
            </a:r>
            <a:r>
              <a:rPr lang="fr-FR" dirty="0" err="1"/>
              <a:t>dizainā</a:t>
            </a:r>
            <a:r>
              <a:rPr lang="fr-FR" dirty="0"/>
              <a:t> un </a:t>
            </a:r>
            <a:r>
              <a:rPr lang="fr-FR" dirty="0" err="1"/>
              <a:t>tehnoloģijās</a:t>
            </a:r>
            <a:r>
              <a:rPr lang="fr-FR" dirty="0"/>
              <a:t> </a:t>
            </a:r>
            <a:r>
              <a:rPr lang="fr-FR" dirty="0" smtClean="0"/>
              <a:t>A</a:t>
            </a:r>
            <a:r>
              <a:rPr lang="lv-LV" dirty="0" smtClean="0"/>
              <a:t>UGSTĀKAJĀ</a:t>
            </a:r>
            <a:r>
              <a:rPr lang="fr-FR" dirty="0" smtClean="0"/>
              <a:t> </a:t>
            </a:r>
            <a:r>
              <a:rPr lang="fr-FR" dirty="0" err="1" smtClean="0"/>
              <a:t>līmenī</a:t>
            </a:r>
            <a:endParaRPr lang="lv-LV" dirty="0" smtClean="0"/>
          </a:p>
          <a:p>
            <a:r>
              <a:rPr lang="lv-LV" dirty="0"/>
              <a:t>	</a:t>
            </a:r>
            <a:r>
              <a:rPr lang="lv-LV" dirty="0">
                <a:solidFill>
                  <a:schemeClr val="accent1"/>
                </a:solidFill>
              </a:rPr>
              <a:t>3. jūnijā CE angļu valodā  O/A līmenī (rakstu daļa)</a:t>
            </a:r>
            <a:r>
              <a:rPr lang="lv-LV" dirty="0"/>
              <a:t>						</a:t>
            </a:r>
          </a:p>
          <a:p>
            <a:r>
              <a:rPr lang="lv-LV" dirty="0" smtClean="0">
                <a:solidFill>
                  <a:schemeClr val="accent1"/>
                </a:solidFill>
              </a:rPr>
              <a:t>3.-5. </a:t>
            </a:r>
            <a:r>
              <a:rPr lang="lv-LV" dirty="0">
                <a:solidFill>
                  <a:schemeClr val="accent1"/>
                </a:solidFill>
              </a:rPr>
              <a:t>jūnijā CE angļu valodā  O līmenī (mutvārdu daļa)					</a:t>
            </a:r>
          </a:p>
          <a:p>
            <a:r>
              <a:rPr lang="lv-LV" dirty="0">
                <a:solidFill>
                  <a:schemeClr val="accent1"/>
                </a:solidFill>
              </a:rPr>
              <a:t>5.-6. jūnijā CE angļu valodā A līmenī ( mutvārdu daļa)	</a:t>
            </a:r>
            <a:r>
              <a:rPr lang="lv-LV" dirty="0"/>
              <a:t>				</a:t>
            </a:r>
          </a:p>
          <a:p>
            <a:r>
              <a:rPr lang="lv-LV" dirty="0">
                <a:solidFill>
                  <a:schemeClr val="accent1"/>
                </a:solidFill>
              </a:rPr>
              <a:t>5.-7. jūnijā CE latviešu valodā  O līmenī (mutvārdu daļa)</a:t>
            </a:r>
            <a:r>
              <a:rPr lang="lv-LV" dirty="0"/>
              <a:t>			</a:t>
            </a:r>
            <a:r>
              <a:rPr lang="lv-LV" dirty="0" smtClean="0"/>
              <a:t>		</a:t>
            </a:r>
          </a:p>
          <a:p>
            <a:r>
              <a:rPr lang="lv-LV" dirty="0" smtClean="0">
                <a:solidFill>
                  <a:schemeClr val="accent1"/>
                </a:solidFill>
              </a:rPr>
              <a:t>13</a:t>
            </a:r>
            <a:r>
              <a:rPr lang="lv-LV" dirty="0">
                <a:solidFill>
                  <a:schemeClr val="accent1"/>
                </a:solidFill>
              </a:rPr>
              <a:t>. jūnijā CE </a:t>
            </a:r>
            <a:r>
              <a:rPr lang="lv-LV" dirty="0" smtClean="0">
                <a:solidFill>
                  <a:schemeClr val="accent1"/>
                </a:solidFill>
              </a:rPr>
              <a:t>matemātikā optimālaj</a:t>
            </a:r>
            <a:r>
              <a:rPr lang="lv-LV" dirty="0">
                <a:solidFill>
                  <a:schemeClr val="accent1"/>
                </a:solidFill>
              </a:rPr>
              <a:t>ā</a:t>
            </a:r>
            <a:r>
              <a:rPr lang="lv-LV" dirty="0" smtClean="0">
                <a:solidFill>
                  <a:schemeClr val="accent1"/>
                </a:solidFill>
              </a:rPr>
              <a:t> līmenī</a:t>
            </a:r>
            <a:r>
              <a:rPr lang="lv-LV" dirty="0"/>
              <a:t>					</a:t>
            </a:r>
          </a:p>
          <a:p>
            <a:r>
              <a:rPr lang="lv-LV" dirty="0"/>
              <a:t>17. jūnijā CE vēsturē A līmenī                                  											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91275" y="5453272"/>
            <a:ext cx="5057775" cy="847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Sertifikāti – 11.07.2024.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53427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688</TotalTime>
  <Words>319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Par valsts pārbaudes darbiem ( VPD)</vt:lpstr>
      <vt:lpstr>PowerPoint Presentation</vt:lpstr>
      <vt:lpstr>Starpdisciplinārais VPD 9. klasei (monitoringa darbs)</vt:lpstr>
      <vt:lpstr>PowerPoint Presentation</vt:lpstr>
      <vt:lpstr>Atbrīvojums no VPD</vt:lpstr>
      <vt:lpstr>PowerPoint Presentation</vt:lpstr>
      <vt:lpstr>PowerPoint Presentation</vt:lpstr>
      <vt:lpstr>PowerPoint Presentation</vt:lpstr>
      <vt:lpstr>VPD grafiks</vt:lpstr>
      <vt:lpstr>Par iepazīšanos ar MK noteikumiem</vt:lpstr>
    </vt:vector>
  </TitlesOfParts>
  <Company>Jelgavas Novada Pašvaldība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Valsts pārbaudes darbiem ( VPD)</dc:title>
  <dc:creator>Inga Eihentale</dc:creator>
  <cp:lastModifiedBy>Inga Eihentale</cp:lastModifiedBy>
  <cp:revision>20</cp:revision>
  <dcterms:created xsi:type="dcterms:W3CDTF">2023-09-12T11:00:19Z</dcterms:created>
  <dcterms:modified xsi:type="dcterms:W3CDTF">2023-09-19T07:22:31Z</dcterms:modified>
</cp:coreProperties>
</file>